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57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3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3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6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image" Target="../media/image2.png"  /><Relationship Id="rId9" Type="http://schemas.openxmlformats.org/officeDocument/2006/relationships/image" Target="../media/image2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5786453"/>
            <a:ext cx="12191999" cy="71455"/>
            <a:chOff x="0" y="5786453"/>
            <a:chExt cx="9144000" cy="71455"/>
          </a:xfrm>
        </p:grpSpPr>
        <p:sp>
          <p:nvSpPr>
            <p:cNvPr id="8" name=""/>
            <p:cNvSpPr/>
            <p:nvPr/>
          </p:nvSpPr>
          <p:spPr>
            <a:xfrm rot="16200000">
              <a:off x="4536281" y="1250173"/>
              <a:ext cx="71438" cy="9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9" name="" descr="pattern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0" y="5786453"/>
              <a:ext cx="9144000" cy="714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"/>
          <p:cNvGrpSpPr/>
          <p:nvPr/>
        </p:nvGrpSpPr>
        <p:grpSpPr>
          <a:xfrm rot="0">
            <a:off x="0" y="1500157"/>
            <a:ext cx="12191999" cy="71455"/>
            <a:chOff x="0" y="1000108"/>
            <a:chExt cx="9144000" cy="71455"/>
          </a:xfrm>
        </p:grpSpPr>
        <p:sp>
          <p:nvSpPr>
            <p:cNvPr id="11" name=""/>
            <p:cNvSpPr/>
            <p:nvPr/>
          </p:nvSpPr>
          <p:spPr>
            <a:xfrm rot="16200000">
              <a:off x="4536281" y="-3536172"/>
              <a:ext cx="71438" cy="9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2" name="" descr="pattern.png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0" y="1000108"/>
              <a:ext cx="9144000" cy="714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"/>
          <p:cNvGrpSpPr/>
          <p:nvPr/>
        </p:nvGrpSpPr>
        <p:grpSpPr>
          <a:xfrm rot="0">
            <a:off x="11048285" y="-5644"/>
            <a:ext cx="95999" cy="6863644"/>
            <a:chOff x="8286214" y="-5644"/>
            <a:chExt cx="72000" cy="6863644"/>
          </a:xfrm>
        </p:grpSpPr>
        <p:sp>
          <p:nvSpPr>
            <p:cNvPr id="14" name=""/>
            <p:cNvSpPr/>
            <p:nvPr/>
          </p:nvSpPr>
          <p:spPr>
            <a:xfrm rot="10800000" flipV="1">
              <a:off x="8286214" y="-5644"/>
              <a:ext cx="72000" cy="68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5" name="" descr="pattern.png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rcRect l="11720" r="87500"/>
            <a:stretch>
              <a:fillRect/>
            </a:stretch>
          </p:blipFill>
          <p:spPr>
            <a:xfrm>
              <a:off x="8286750" y="0"/>
              <a:ext cx="71464" cy="6858000"/>
            </a:xfrm>
            <a:prstGeom prst="rect">
              <a:avLst/>
            </a:prstGeom>
          </p:spPr>
        </p:pic>
      </p:grpSp>
      <p:sp>
        <p:nvSpPr>
          <p:cNvPr id="16" name=""/>
          <p:cNvSpPr/>
          <p:nvPr/>
        </p:nvSpPr>
        <p:spPr>
          <a:xfrm rot="16200000">
            <a:off x="5988838" y="-4845685"/>
            <a:ext cx="214314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7" name="" descr="pattern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0" y="1141282"/>
            <a:ext cx="12191999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"/>
          <p:cNvSpPr/>
          <p:nvPr/>
        </p:nvSpPr>
        <p:spPr>
          <a:xfrm>
            <a:off x="476210" y="0"/>
            <a:ext cx="2857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9" name="" descr="pattern.png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rcRect/>
          <a:stretch>
            <a:fillRect/>
          </a:stretch>
        </p:blipFill>
        <p:spPr>
          <a:xfrm>
            <a:off x="476210" y="0"/>
            <a:ext cx="286019" cy="6858000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1238215" y="0"/>
            <a:ext cx="2857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21" name="" descr="pattern.png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rcRect/>
          <a:stretch>
            <a:fillRect/>
          </a:stretch>
        </p:blipFill>
        <p:spPr>
          <a:xfrm>
            <a:off x="1238215" y="0"/>
            <a:ext cx="287866" cy="6858000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 rot="16200000">
            <a:off x="5988838" y="-559389"/>
            <a:ext cx="214314" cy="12191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24" name="" descr="pattern.png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rcRect/>
          <a:stretch>
            <a:fillRect/>
          </a:stretch>
        </p:blipFill>
        <p:spPr>
          <a:xfrm>
            <a:off x="0" y="5427577"/>
            <a:ext cx="12191999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"/>
          <p:cNvSpPr/>
          <p:nvPr/>
        </p:nvSpPr>
        <p:spPr>
          <a:xfrm>
            <a:off x="476210" y="5429264"/>
            <a:ext cx="287999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6" name=""/>
          <p:cNvSpPr/>
          <p:nvPr/>
        </p:nvSpPr>
        <p:spPr>
          <a:xfrm>
            <a:off x="1238215" y="5429264"/>
            <a:ext cx="287999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7" name=""/>
          <p:cNvSpPr/>
          <p:nvPr/>
        </p:nvSpPr>
        <p:spPr>
          <a:xfrm>
            <a:off x="476210" y="1142967"/>
            <a:ext cx="287999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8" name=""/>
          <p:cNvSpPr/>
          <p:nvPr/>
        </p:nvSpPr>
        <p:spPr>
          <a:xfrm>
            <a:off x="1238215" y="1142967"/>
            <a:ext cx="287999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1714469" y="3100965"/>
            <a:ext cx="9334565" cy="957706"/>
          </a:xfrm>
        </p:spPr>
        <p:txBody>
          <a:bodyPr/>
          <a:lstStyle>
            <a:lvl1pPr algn="l">
              <a:defRPr sz="48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1714469" y="2571744"/>
            <a:ext cx="8534399" cy="571504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32" name=""/>
          <p:cNvSpPr>
            <a:spLocks noGrp="1"/>
          </p:cNvSpPr>
          <p:nvPr>
            <p:ph type="dt" sz="half" idx="2"/>
          </p:nvPr>
        </p:nvSpPr>
        <p:spPr>
          <a:xfrm>
            <a:off x="1523967" y="6356350"/>
            <a:ext cx="19304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38E373E1-B59C-467E-81F6-8282A2291EEC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33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952463" y="-5644"/>
            <a:ext cx="95999" cy="6863644"/>
            <a:chOff x="8286214" y="-5644"/>
            <a:chExt cx="72000" cy="6863644"/>
          </a:xfrm>
        </p:grpSpPr>
        <p:sp>
          <p:nvSpPr>
            <p:cNvPr id="7" name=""/>
            <p:cNvSpPr/>
            <p:nvPr/>
          </p:nvSpPr>
          <p:spPr>
            <a:xfrm rot="10800000" flipV="1">
              <a:off x="8286214" y="-5644"/>
              <a:ext cx="72000" cy="68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8" name="" descr="pattern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286750" y="0"/>
              <a:ext cx="71464" cy="6858000"/>
            </a:xfrm>
            <a:prstGeom prst="rect">
              <a:avLst/>
            </a:prstGeom>
          </p:spPr>
        </p:pic>
      </p:grpSp>
      <p:grpSp>
        <p:nvGrpSpPr>
          <p:cNvPr id="9" name=""/>
          <p:cNvGrpSpPr/>
          <p:nvPr/>
        </p:nvGrpSpPr>
        <p:grpSpPr>
          <a:xfrm rot="0">
            <a:off x="0" y="1500157"/>
            <a:ext cx="12191999" cy="71455"/>
            <a:chOff x="0" y="1000108"/>
            <a:chExt cx="9144000" cy="71455"/>
          </a:xfrm>
        </p:grpSpPr>
        <p:sp>
          <p:nvSpPr>
            <p:cNvPr id="10" name=""/>
            <p:cNvSpPr/>
            <p:nvPr/>
          </p:nvSpPr>
          <p:spPr>
            <a:xfrm rot="16200000">
              <a:off x="4536281" y="-3536172"/>
              <a:ext cx="71438" cy="9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1" name="" descr="pattern.png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rcRect/>
            <a:stretch>
              <a:fillRect/>
            </a:stretch>
          </p:blipFill>
          <p:spPr>
            <a:xfrm>
              <a:off x="0" y="1000108"/>
              <a:ext cx="9144000" cy="714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"/>
          <p:cNvGrpSpPr/>
          <p:nvPr/>
        </p:nvGrpSpPr>
        <p:grpSpPr>
          <a:xfrm rot="0">
            <a:off x="0" y="1141282"/>
            <a:ext cx="12191999" cy="216000"/>
            <a:chOff x="0" y="1141282"/>
            <a:chExt cx="9144000" cy="216000"/>
          </a:xfrm>
        </p:grpSpPr>
        <p:sp>
          <p:nvSpPr>
            <p:cNvPr id="13" name=""/>
            <p:cNvSpPr/>
            <p:nvPr/>
          </p:nvSpPr>
          <p:spPr>
            <a:xfrm rot="16200000">
              <a:off x="4464843" y="-3321876"/>
              <a:ext cx="214314" cy="914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4" name="" descr="pattern.png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rcRect/>
            <a:stretch>
              <a:fillRect/>
            </a:stretch>
          </p:blipFill>
          <p:spPr>
            <a:xfrm>
              <a:off x="0" y="1141282"/>
              <a:ext cx="9144000" cy="21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"/>
          <p:cNvGrpSpPr/>
          <p:nvPr/>
        </p:nvGrpSpPr>
        <p:grpSpPr>
          <a:xfrm rot="0">
            <a:off x="476210" y="0"/>
            <a:ext cx="286019" cy="6858000"/>
            <a:chOff x="357158" y="0"/>
            <a:chExt cx="214515" cy="6858000"/>
          </a:xfrm>
        </p:grpSpPr>
        <p:sp>
          <p:nvSpPr>
            <p:cNvPr id="16" name=""/>
            <p:cNvSpPr/>
            <p:nvPr/>
          </p:nvSpPr>
          <p:spPr>
            <a:xfrm>
              <a:off x="357158" y="0"/>
              <a:ext cx="214314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7" name="" descr="pattern.png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rcRect/>
            <a:stretch>
              <a:fillRect/>
            </a:stretch>
          </p:blipFill>
          <p:spPr>
            <a:xfrm>
              <a:off x="357158" y="0"/>
              <a:ext cx="214515" cy="6858000"/>
            </a:xfrm>
            <a:prstGeom prst="rect">
              <a:avLst/>
            </a:prstGeom>
          </p:spPr>
        </p:pic>
      </p:grpSp>
      <p:grpSp>
        <p:nvGrpSpPr>
          <p:cNvPr id="18" name=""/>
          <p:cNvGrpSpPr/>
          <p:nvPr/>
        </p:nvGrpSpPr>
        <p:grpSpPr>
          <a:xfrm rot="0">
            <a:off x="1333466" y="0"/>
            <a:ext cx="287866" cy="6858000"/>
            <a:chOff x="8501090" y="0"/>
            <a:chExt cx="215900" cy="6858000"/>
          </a:xfrm>
        </p:grpSpPr>
        <p:sp>
          <p:nvSpPr>
            <p:cNvPr id="19" name=""/>
            <p:cNvSpPr/>
            <p:nvPr/>
          </p:nvSpPr>
          <p:spPr>
            <a:xfrm>
              <a:off x="8501090" y="0"/>
              <a:ext cx="214314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20" name="" descr="pattern.png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rcRect/>
            <a:stretch>
              <a:fillRect/>
            </a:stretch>
          </p:blipFill>
          <p:spPr>
            <a:xfrm>
              <a:off x="8501090" y="0"/>
              <a:ext cx="215900" cy="6858000"/>
            </a:xfrm>
            <a:prstGeom prst="rect">
              <a:avLst/>
            </a:prstGeom>
          </p:spPr>
        </p:pic>
      </p:grpSp>
      <p:grpSp>
        <p:nvGrpSpPr>
          <p:cNvPr id="21" name=""/>
          <p:cNvGrpSpPr/>
          <p:nvPr/>
        </p:nvGrpSpPr>
        <p:grpSpPr>
          <a:xfrm rot="0">
            <a:off x="0" y="1784240"/>
            <a:ext cx="12191999" cy="216000"/>
            <a:chOff x="0" y="5427577"/>
            <a:chExt cx="9144000" cy="216000"/>
          </a:xfrm>
        </p:grpSpPr>
        <p:sp>
          <p:nvSpPr>
            <p:cNvPr id="22" name=""/>
            <p:cNvSpPr/>
            <p:nvPr/>
          </p:nvSpPr>
          <p:spPr>
            <a:xfrm rot="16200000">
              <a:off x="4464843" y="964420"/>
              <a:ext cx="214314" cy="914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23" name="" descr="pattern.png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rcRect/>
            <a:stretch>
              <a:fillRect/>
            </a:stretch>
          </p:blipFill>
          <p:spPr>
            <a:xfrm>
              <a:off x="0" y="5427577"/>
              <a:ext cx="9144000" cy="21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"/>
          <p:cNvSpPr/>
          <p:nvPr/>
        </p:nvSpPr>
        <p:spPr>
          <a:xfrm>
            <a:off x="476210" y="1785927"/>
            <a:ext cx="287999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5" name=""/>
          <p:cNvSpPr/>
          <p:nvPr/>
        </p:nvSpPr>
        <p:spPr>
          <a:xfrm>
            <a:off x="1333466" y="1785927"/>
            <a:ext cx="287999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6" name=""/>
          <p:cNvSpPr/>
          <p:nvPr/>
        </p:nvSpPr>
        <p:spPr>
          <a:xfrm>
            <a:off x="476210" y="1142967"/>
            <a:ext cx="287999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7" name=""/>
          <p:cNvSpPr/>
          <p:nvPr/>
        </p:nvSpPr>
        <p:spPr>
          <a:xfrm>
            <a:off x="1333466" y="1142967"/>
            <a:ext cx="287999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1809719" y="2357430"/>
            <a:ext cx="10001319" cy="1470025"/>
          </a:xfrm>
        </p:spPr>
        <p:txBody>
          <a:bodyPr/>
          <a:lstStyle>
            <a:lvl1pPr>
              <a:defRPr sz="52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1" name=""/>
          <p:cNvSpPr>
            <a:spLocks noGrp="1"/>
          </p:cNvSpPr>
          <p:nvPr>
            <p:ph type="dt" sz="half" idx="2"/>
          </p:nvPr>
        </p:nvSpPr>
        <p:spPr>
          <a:xfrm>
            <a:off x="1619218" y="6356350"/>
            <a:ext cx="183518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3AA19075-7CA5-4C26-807D-91B3A7D91656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32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"/>
          <p:cNvGrpSpPr/>
          <p:nvPr/>
        </p:nvGrpSpPr>
        <p:grpSpPr>
          <a:xfrm rot="0">
            <a:off x="952463" y="-5644"/>
            <a:ext cx="95999" cy="6863644"/>
            <a:chOff x="8286214" y="-5644"/>
            <a:chExt cx="72000" cy="6863644"/>
          </a:xfrm>
        </p:grpSpPr>
        <p:sp>
          <p:nvSpPr>
            <p:cNvPr id="18" name=""/>
            <p:cNvSpPr/>
            <p:nvPr/>
          </p:nvSpPr>
          <p:spPr>
            <a:xfrm rot="10800000" flipV="1">
              <a:off x="8286214" y="-5644"/>
              <a:ext cx="72000" cy="68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9" name="" descr="pattern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rcRect/>
            <a:stretch>
              <a:fillRect/>
            </a:stretch>
          </p:blipFill>
          <p:spPr>
            <a:xfrm>
              <a:off x="8286750" y="0"/>
              <a:ext cx="71464" cy="6858000"/>
            </a:xfrm>
            <a:prstGeom prst="rect">
              <a:avLst/>
            </a:prstGeom>
          </p:spPr>
        </p:pic>
      </p:grpSp>
      <p:grpSp>
        <p:nvGrpSpPr>
          <p:cNvPr id="20" name=""/>
          <p:cNvGrpSpPr/>
          <p:nvPr/>
        </p:nvGrpSpPr>
        <p:grpSpPr>
          <a:xfrm rot="0">
            <a:off x="0" y="1784240"/>
            <a:ext cx="12191999" cy="216000"/>
            <a:chOff x="0" y="5427577"/>
            <a:chExt cx="9144000" cy="216000"/>
          </a:xfrm>
        </p:grpSpPr>
        <p:sp>
          <p:nvSpPr>
            <p:cNvPr id="21" name=""/>
            <p:cNvSpPr/>
            <p:nvPr/>
          </p:nvSpPr>
          <p:spPr>
            <a:xfrm rot="16200000">
              <a:off x="4464843" y="964420"/>
              <a:ext cx="214314" cy="914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22" name="" descr="pattern.png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0" y="5427577"/>
              <a:ext cx="9144000" cy="209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"/>
          <p:cNvGrpSpPr/>
          <p:nvPr/>
        </p:nvGrpSpPr>
        <p:grpSpPr>
          <a:xfrm rot="0">
            <a:off x="476210" y="0"/>
            <a:ext cx="285751" cy="6858000"/>
            <a:chOff x="357158" y="0"/>
            <a:chExt cx="214314" cy="6858000"/>
          </a:xfrm>
        </p:grpSpPr>
        <p:sp>
          <p:nvSpPr>
            <p:cNvPr id="24" name=""/>
            <p:cNvSpPr/>
            <p:nvPr/>
          </p:nvSpPr>
          <p:spPr>
            <a:xfrm>
              <a:off x="357158" y="0"/>
              <a:ext cx="214314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25" name="" descr="pattern.png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357158" y="0"/>
              <a:ext cx="20955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"/>
          <p:cNvSpPr/>
          <p:nvPr/>
        </p:nvSpPr>
        <p:spPr>
          <a:xfrm>
            <a:off x="476210" y="1785927"/>
            <a:ext cx="287999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523967" y="500042"/>
            <a:ext cx="9620317" cy="1143000"/>
          </a:xfrm>
        </p:spPr>
        <p:txBody>
          <a:bodyPr/>
          <a:lstStyle>
            <a:lvl1pPr algn="ctr">
              <a:defRPr sz="4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28" name=""/>
          <p:cNvSpPr>
            <a:spLocks noGrp="1"/>
          </p:cNvSpPr>
          <p:nvPr>
            <p:ph type="body" sz="quarter" idx="14"/>
          </p:nvPr>
        </p:nvSpPr>
        <p:spPr>
          <a:xfrm>
            <a:off x="3238501" y="2500313"/>
            <a:ext cx="6191250" cy="3214687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30" name=""/>
          <p:cNvSpPr>
            <a:spLocks noGrp="1"/>
          </p:cNvSpPr>
          <p:nvPr>
            <p:ph type="dt" sz="half" idx="2"/>
          </p:nvPr>
        </p:nvSpPr>
        <p:spPr>
          <a:xfrm>
            <a:off x="1047714" y="6356350"/>
            <a:ext cx="24066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6807C2DD-4D99-4FE6-9879-F803D6D1DF57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31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2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563099" y="274638"/>
            <a:ext cx="1771687" cy="5851525"/>
          </a:xfrm>
        </p:spPr>
        <p:txBody>
          <a:bodyPr vert="eaVert"/>
          <a:lstStyle>
            <a:lvl1pPr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4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7472CE9-B8EB-4679-83AE-41385D2D6FE1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5971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12" name=""/>
          <p:cNvGrpSpPr/>
          <p:nvPr/>
        </p:nvGrpSpPr>
        <p:grpSpPr>
          <a:xfrm rot="0">
            <a:off x="11409679" y="-5644"/>
            <a:ext cx="591861" cy="6863644"/>
            <a:chOff x="8557260" y="-5644"/>
            <a:chExt cx="443896" cy="6863644"/>
          </a:xfrm>
        </p:grpSpPr>
        <p:sp>
          <p:nvSpPr>
            <p:cNvPr id="8" name=""/>
            <p:cNvSpPr/>
            <p:nvPr/>
          </p:nvSpPr>
          <p:spPr>
            <a:xfrm rot="10800000" flipV="1">
              <a:off x="8571966" y="-5644"/>
              <a:ext cx="72000" cy="68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>
              <a:off x="8786842" y="0"/>
              <a:ext cx="214314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1" name="" descr="pattern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8557260" y="0"/>
              <a:ext cx="443896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>
            <a:spLocks noGrp="1"/>
          </p:cNvSpPr>
          <p:nvPr>
            <p:ph type="title" idx="0"/>
          </p:nvPr>
        </p:nvSpPr>
        <p:spPr>
          <a:xfrm>
            <a:off x="609599" y="188890"/>
            <a:ext cx="10972799" cy="80171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chemeClr val="tx2"/>
              </a:buClr>
              <a:defRPr/>
            </a:lvl3pPr>
            <a:lvl5pPr>
              <a:buFont typeface="Arial"/>
              <a:buChar char="«"/>
              <a:defRPr/>
            </a:lvl5pPr>
            <a:lvl6pPr>
              <a:buFont typeface="Arial"/>
              <a:buChar char="«"/>
              <a:defRPr/>
            </a:lvl6pPr>
            <a:lvl7pPr>
              <a:buFont typeface="Arial"/>
              <a:buChar char="«"/>
              <a:defRPr/>
            </a:lvl7pPr>
            <a:lvl8pPr>
              <a:buFont typeface="Arial"/>
              <a:buChar char="«"/>
              <a:defRPr/>
            </a:lvl8pPr>
            <a:lvl9pPr>
              <a:buFont typeface="Arial"/>
              <a:buChar char="«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F1591C6-AF10-4DAF-8E5D-638E6E4F1527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빈 화면" type="blank" preserve="1">
  <p:cSld name="빈 화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94E55DD-F103-4410-B26F-629AFAFC9633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-5644"/>
            <a:ext cx="12191999" cy="6863644"/>
            <a:chOff x="0" y="-5644"/>
            <a:chExt cx="9144000" cy="6863644"/>
          </a:xfrm>
        </p:grpSpPr>
        <p:grpSp>
          <p:nvGrpSpPr>
            <p:cNvPr id="8" name=""/>
            <p:cNvGrpSpPr/>
            <p:nvPr/>
          </p:nvGrpSpPr>
          <p:grpSpPr>
            <a:xfrm rot="0">
              <a:off x="714348" y="-5644"/>
              <a:ext cx="72000" cy="6863644"/>
              <a:chOff x="8286214" y="-5644"/>
              <a:chExt cx="72000" cy="6863644"/>
            </a:xfrm>
          </p:grpSpPr>
          <p:sp>
            <p:nvSpPr>
              <p:cNvPr id="34" name=""/>
              <p:cNvSpPr/>
              <p:nvPr/>
            </p:nvSpPr>
            <p:spPr>
              <a:xfrm rot="10800000" flipV="1">
                <a:off x="8286214" y="-5644"/>
                <a:ext cx="72000" cy="684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35" name="" descr="pattern.png"/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8286750" y="0"/>
                <a:ext cx="71464" cy="6858000"/>
              </a:xfrm>
              <a:prstGeom prst="rect">
                <a:avLst/>
              </a:prstGeom>
            </p:spPr>
          </p:pic>
        </p:grpSp>
        <p:grpSp>
          <p:nvGrpSpPr>
            <p:cNvPr id="9" name=""/>
            <p:cNvGrpSpPr/>
            <p:nvPr/>
          </p:nvGrpSpPr>
          <p:grpSpPr>
            <a:xfrm rot="0">
              <a:off x="0" y="5786453"/>
              <a:ext cx="9144000" cy="71455"/>
              <a:chOff x="0" y="5786453"/>
              <a:chExt cx="9144000" cy="71455"/>
            </a:xfrm>
          </p:grpSpPr>
          <p:sp>
            <p:nvSpPr>
              <p:cNvPr id="32" name=""/>
              <p:cNvSpPr/>
              <p:nvPr/>
            </p:nvSpPr>
            <p:spPr>
              <a:xfrm rot="16200000">
                <a:off x="4536281" y="1250173"/>
                <a:ext cx="71438" cy="914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33" name="" descr="pattern.png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0" y="5786453"/>
                <a:ext cx="9144000" cy="71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" name=""/>
            <p:cNvGrpSpPr/>
            <p:nvPr/>
          </p:nvGrpSpPr>
          <p:grpSpPr>
            <a:xfrm rot="0">
              <a:off x="0" y="1500157"/>
              <a:ext cx="9144000" cy="71455"/>
              <a:chOff x="0" y="1000108"/>
              <a:chExt cx="9144000" cy="71455"/>
            </a:xfrm>
          </p:grpSpPr>
          <p:sp>
            <p:nvSpPr>
              <p:cNvPr id="30" name=""/>
              <p:cNvSpPr/>
              <p:nvPr/>
            </p:nvSpPr>
            <p:spPr>
              <a:xfrm rot="16200000">
                <a:off x="4536281" y="-3536172"/>
                <a:ext cx="71438" cy="9144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31" name="" descr="pattern.png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0" y="1000108"/>
                <a:ext cx="9144000" cy="71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" name=""/>
            <p:cNvGrpSpPr/>
            <p:nvPr/>
          </p:nvGrpSpPr>
          <p:grpSpPr>
            <a:xfrm rot="0">
              <a:off x="8286214" y="-5644"/>
              <a:ext cx="72000" cy="6863644"/>
              <a:chOff x="8286214" y="-5644"/>
              <a:chExt cx="72000" cy="6863644"/>
            </a:xfrm>
          </p:grpSpPr>
          <p:sp>
            <p:nvSpPr>
              <p:cNvPr id="28" name=""/>
              <p:cNvSpPr/>
              <p:nvPr/>
            </p:nvSpPr>
            <p:spPr>
              <a:xfrm rot="10800000" flipV="1">
                <a:off x="8286214" y="-5644"/>
                <a:ext cx="72000" cy="684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29" name="" descr="pattern.png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8286750" y="0"/>
                <a:ext cx="71464" cy="6858000"/>
              </a:xfrm>
              <a:prstGeom prst="rect">
                <a:avLst/>
              </a:prstGeom>
            </p:spPr>
          </p:pic>
        </p:grpSp>
        <p:grpSp>
          <p:nvGrpSpPr>
            <p:cNvPr id="12" name=""/>
            <p:cNvGrpSpPr/>
            <p:nvPr/>
          </p:nvGrpSpPr>
          <p:grpSpPr>
            <a:xfrm rot="0">
              <a:off x="0" y="1141282"/>
              <a:ext cx="9144000" cy="216000"/>
              <a:chOff x="0" y="1141282"/>
              <a:chExt cx="9144000" cy="216000"/>
            </a:xfrm>
          </p:grpSpPr>
          <p:sp>
            <p:nvSpPr>
              <p:cNvPr id="26" name=""/>
              <p:cNvSpPr/>
              <p:nvPr/>
            </p:nvSpPr>
            <p:spPr>
              <a:xfrm rot="16200000">
                <a:off x="4464843" y="-3321876"/>
                <a:ext cx="214314" cy="9144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27" name="" descr="pattern.png"/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0" y="1141282"/>
                <a:ext cx="9144000" cy="21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" name=""/>
            <p:cNvGrpSpPr/>
            <p:nvPr/>
          </p:nvGrpSpPr>
          <p:grpSpPr>
            <a:xfrm rot="0">
              <a:off x="357158" y="0"/>
              <a:ext cx="214515" cy="6858000"/>
              <a:chOff x="357158" y="0"/>
              <a:chExt cx="214515" cy="6858000"/>
            </a:xfrm>
          </p:grpSpPr>
          <p:sp>
            <p:nvSpPr>
              <p:cNvPr id="24" name=""/>
              <p:cNvSpPr/>
              <p:nvPr/>
            </p:nvSpPr>
            <p:spPr>
              <a:xfrm>
                <a:off x="357158" y="0"/>
                <a:ext cx="214314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25" name="" descr="pattern.png"/>
              <p:cNvPicPr>
                <a:picLocks noChangeAspect="1"/>
              </p:cNvPicPr>
              <p:nvPr/>
            </p:nvPicPr>
            <p:blipFill rotWithShape="1">
              <a:blip r:embed="rId7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357158" y="0"/>
                <a:ext cx="214515" cy="6858000"/>
              </a:xfrm>
              <a:prstGeom prst="rect">
                <a:avLst/>
              </a:prstGeom>
            </p:spPr>
          </p:pic>
        </p:grpSp>
        <p:grpSp>
          <p:nvGrpSpPr>
            <p:cNvPr id="14" name=""/>
            <p:cNvGrpSpPr/>
            <p:nvPr/>
          </p:nvGrpSpPr>
          <p:grpSpPr>
            <a:xfrm rot="0">
              <a:off x="8501090" y="0"/>
              <a:ext cx="215900" cy="6858000"/>
              <a:chOff x="8501090" y="0"/>
              <a:chExt cx="215900" cy="6858000"/>
            </a:xfrm>
          </p:grpSpPr>
          <p:sp>
            <p:nvSpPr>
              <p:cNvPr id="22" name=""/>
              <p:cNvSpPr/>
              <p:nvPr/>
            </p:nvSpPr>
            <p:spPr>
              <a:xfrm>
                <a:off x="8501090" y="0"/>
                <a:ext cx="214314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23" name="" descr="pattern.png"/>
              <p:cNvPicPr>
                <a:picLocks noChangeAspect="1"/>
              </p:cNvPicPr>
              <p:nvPr/>
            </p:nvPicPr>
            <p:blipFill rotWithShape="1">
              <a:blip r:embed="rId8">
                <a:alphaModFix/>
                <a:lum/>
              </a:blip>
              <a:srcRect l="10140" r="87500"/>
              <a:stretch>
                <a:fillRect/>
              </a:stretch>
            </p:blipFill>
            <p:spPr>
              <a:xfrm>
                <a:off x="8501090" y="0"/>
                <a:ext cx="215900" cy="6858000"/>
              </a:xfrm>
              <a:prstGeom prst="rect">
                <a:avLst/>
              </a:prstGeom>
            </p:spPr>
          </p:pic>
        </p:grpSp>
        <p:grpSp>
          <p:nvGrpSpPr>
            <p:cNvPr id="15" name=""/>
            <p:cNvGrpSpPr/>
            <p:nvPr/>
          </p:nvGrpSpPr>
          <p:grpSpPr>
            <a:xfrm rot="0">
              <a:off x="0" y="5427577"/>
              <a:ext cx="9144000" cy="216000"/>
              <a:chOff x="0" y="5427577"/>
              <a:chExt cx="9144000" cy="216000"/>
            </a:xfrm>
          </p:grpSpPr>
          <p:sp>
            <p:nvSpPr>
              <p:cNvPr id="20" name=""/>
              <p:cNvSpPr/>
              <p:nvPr/>
            </p:nvSpPr>
            <p:spPr>
              <a:xfrm rot="16200000">
                <a:off x="4464843" y="964420"/>
                <a:ext cx="214314" cy="9144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pic>
            <p:nvPicPr>
              <p:cNvPr id="21" name="" descr="pattern.png"/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  <a:lum/>
              </a:blip>
              <a:srcRect t="9310" b="87440"/>
              <a:stretch>
                <a:fillRect/>
              </a:stretch>
            </p:blipFill>
            <p:spPr>
              <a:xfrm>
                <a:off x="0" y="5427577"/>
                <a:ext cx="9144000" cy="21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" name=""/>
            <p:cNvSpPr/>
            <p:nvPr/>
          </p:nvSpPr>
          <p:spPr>
            <a:xfrm>
              <a:off x="357158" y="5429264"/>
              <a:ext cx="216000" cy="21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7" name=""/>
            <p:cNvSpPr/>
            <p:nvPr/>
          </p:nvSpPr>
          <p:spPr>
            <a:xfrm>
              <a:off x="8501090" y="5429264"/>
              <a:ext cx="216000" cy="21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8" name=""/>
            <p:cNvSpPr/>
            <p:nvPr/>
          </p:nvSpPr>
          <p:spPr>
            <a:xfrm>
              <a:off x="357158" y="1142967"/>
              <a:ext cx="216000" cy="21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9" name=""/>
            <p:cNvSpPr/>
            <p:nvPr/>
          </p:nvSpPr>
          <p:spPr>
            <a:xfrm>
              <a:off x="8501090" y="1142967"/>
              <a:ext cx="216000" cy="21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63083" y="2847295"/>
            <a:ext cx="10181201" cy="928705"/>
          </a:xfrm>
        </p:spPr>
        <p:txBody>
          <a:bodyPr anchor="t"/>
          <a:lstStyle>
            <a:lvl1pPr algn="ctr">
              <a:defRPr sz="50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963083" y="3786201"/>
            <a:ext cx="10181201" cy="428617"/>
          </a:xfrm>
        </p:spPr>
        <p:txBody>
          <a:bodyPr anchor="b">
            <a:no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39" name=""/>
          <p:cNvSpPr>
            <a:spLocks noGrp="1"/>
          </p:cNvSpPr>
          <p:nvPr>
            <p:ph type="dt" sz="half" idx="2"/>
          </p:nvPr>
        </p:nvSpPr>
        <p:spPr>
          <a:xfrm>
            <a:off x="1047714" y="6356350"/>
            <a:ext cx="24066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3902C6C6-3F84-4215-81C0-F77F11079D01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40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1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31143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>
            <a:spLocks noGrp="1"/>
          </p:cNvSpPr>
          <p:nvPr>
            <p:ph type="title" idx="0"/>
          </p:nvPr>
        </p:nvSpPr>
        <p:spPr>
          <a:xfrm>
            <a:off x="609599" y="188890"/>
            <a:ext cx="10972799" cy="80171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609599" y="1294723"/>
            <a:ext cx="5384799" cy="490511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197599" y="1294723"/>
            <a:ext cx="5384799" cy="490511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C8BE6D62-A22D-4D23-8202-C9BA0C58EC33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13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E89667E5-30FF-44AF-A3B0-C0E00F8497C7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142984"/>
            <a:ext cx="10972799" cy="5025279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53AD9840-9A57-471A-A75C-A77D1FBC8A42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1"/>
          </p:nvPr>
        </p:nvSpPr>
        <p:spPr>
          <a:xfrm>
            <a:off x="609599" y="1286190"/>
            <a:ext cx="5384799" cy="240024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sz="quarter" idx="2"/>
          </p:nvPr>
        </p:nvSpPr>
        <p:spPr>
          <a:xfrm>
            <a:off x="6197599" y="1286190"/>
            <a:ext cx="5384799" cy="240024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sz="quarter" idx="3"/>
          </p:nvPr>
        </p:nvSpPr>
        <p:spPr>
          <a:xfrm>
            <a:off x="608037" y="3790019"/>
            <a:ext cx="5384799" cy="240024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sz="quarter" idx="4"/>
          </p:nvPr>
        </p:nvSpPr>
        <p:spPr>
          <a:xfrm>
            <a:off x="6196037" y="3790019"/>
            <a:ext cx="5384799" cy="240024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A3801A92-6E33-49B7-9DEB-C26B4B81EA87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0" y="1214422"/>
            <a:ext cx="12191999" cy="219091"/>
            <a:chOff x="0" y="1214422"/>
            <a:chExt cx="9144000" cy="219091"/>
          </a:xfrm>
        </p:grpSpPr>
        <p:sp>
          <p:nvSpPr>
            <p:cNvPr id="9" name=""/>
            <p:cNvSpPr/>
            <p:nvPr/>
          </p:nvSpPr>
          <p:spPr>
            <a:xfrm>
              <a:off x="0" y="1214422"/>
              <a:ext cx="9144000" cy="71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>
              <a:off x="0" y="1357298"/>
              <a:ext cx="9144000" cy="714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pic>
          <p:nvPicPr>
            <p:cNvPr id="11" name="" descr="pattern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rcRect t="17710" b="79100"/>
            <a:stretch>
              <a:fillRect/>
            </a:stretch>
          </p:blipFill>
          <p:spPr>
            <a:xfrm>
              <a:off x="0" y="1214422"/>
              <a:ext cx="9144000" cy="219091"/>
            </a:xfrm>
            <a:prstGeom prst="rect">
              <a:avLst/>
            </a:prstGeom>
          </p:spPr>
        </p:pic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072721" y="326571"/>
            <a:ext cx="9949191" cy="770804"/>
          </a:xfrm>
        </p:spPr>
        <p:txBody>
          <a:bodyPr anchor="ctr">
            <a:noAutofit/>
          </a:bodyPr>
          <a:lstStyle>
            <a:lvl1pPr algn="ctr">
              <a:defRPr sz="4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2636485" y="1567543"/>
            <a:ext cx="6821663" cy="3837186"/>
          </a:xfrm>
          <a:solidFill>
            <a:srgbClr val="41320b"/>
          </a:solidFill>
          <a:ln w="12700">
            <a:solidFill>
              <a:schemeClr val="accent1"/>
            </a:solidFill>
          </a:ln>
        </p:spPr>
        <p:txBody>
          <a:bodyPr vert="horz"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2636486" y="5394489"/>
            <a:ext cx="6821661" cy="750560"/>
          </a:xfrm>
          <a:solidFill>
            <a:schemeClr val="tx2"/>
          </a:solidFill>
        </p:spPr>
        <p:txBody>
          <a:bodyPr vert="horz" lIns="91440" tIns="45720" rIns="91440" bIns="45720"/>
          <a:lstStyle>
            <a:lvl1pPr marL="0" indent="0">
              <a:buNone/>
              <a:defRPr lang="ko-KR" altLang="en-US" sz="1600" kern="1200" smtClean="0">
                <a:solidFill>
                  <a:srgbClr val="41320b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1063125" latinLnBrk="1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/>
              <a:buNone/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9DA2569A-5781-48D7-9EAE-A2AE01CEDC8F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16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14" Type="http://schemas.openxmlformats.org/officeDocument/2006/relationships/image" Target="../media/image7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무늬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 rot="10800000" flipV="1">
            <a:off x="380959" y="3881"/>
            <a:ext cx="95999" cy="68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1" name=""/>
          <p:cNvSpPr/>
          <p:nvPr/>
        </p:nvSpPr>
        <p:spPr>
          <a:xfrm>
            <a:off x="0" y="0"/>
            <a:ext cx="2857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188890"/>
            <a:ext cx="10972799" cy="80171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609599" y="1285860"/>
            <a:ext cx="10972799" cy="4913973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C6445276-2BD3-4BFF-A7B8-B6C3F0E8B446}" type="datetime1">
              <a:rPr lang="ko-KR" altLang="en-US"/>
              <a:pPr>
                <a:defRPr lang="ko-KR" altLang="en-US"/>
              </a:pPr>
              <a:t>2021-07-08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12" name="" descr="pattern.png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rcRect/>
          <a:stretch>
            <a:fillRect/>
          </a:stretch>
        </p:blipFill>
        <p:spPr>
          <a:xfrm>
            <a:off x="0" y="0"/>
            <a:ext cx="474133" cy="6858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400" b="0" kern="1200">
          <a:solidFill>
            <a:schemeClr val="accent1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1" hangingPunct="1">
        <a:spcBef>
          <a:spcPct val="20000"/>
        </a:spcBef>
        <a:buClr>
          <a:schemeClr val="tx2"/>
        </a:buClr>
        <a:buSzPct val="100000"/>
        <a:buFont typeface="Wingdings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444500" indent="-215900" algn="l" defTabSz="914400" rtl="0" eaLnBrk="1" latinLnBrk="1" hangingPunct="1">
        <a:spcBef>
          <a:spcPct val="20000"/>
        </a:spcBef>
        <a:buClr>
          <a:schemeClr val="tx2">
            <a:lumMod val="90000"/>
            <a:lumOff val="10000"/>
          </a:schemeClr>
        </a:buClr>
        <a:buSzPct val="100000"/>
        <a:buFont typeface="Wingdings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73100" indent="-228600" algn="l" defTabSz="914400" rtl="0" eaLnBrk="1" latinLnBrk="1" hangingPunct="1">
        <a:spcBef>
          <a:spcPct val="20000"/>
        </a:spcBef>
        <a:buClr>
          <a:schemeClr val="tx2"/>
        </a:buClr>
        <a:buSzPct val="100000"/>
        <a:buFont typeface="Wingdings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01700" indent="-241300" algn="l" defTabSz="914400" rtl="0" eaLnBrk="1" latinLnBrk="1" hangingPunct="1">
        <a:spcBef>
          <a:spcPct val="20000"/>
        </a:spcBef>
        <a:buClr>
          <a:schemeClr val="tx2">
            <a:lumMod val="90000"/>
            <a:lumOff val="10000"/>
          </a:schemeClr>
        </a:buClr>
        <a:buSzPct val="100000"/>
        <a:buFont typeface="Arial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079500" indent="-177800" algn="l" defTabSz="914400" rtl="0" eaLnBrk="1" latinLnBrk="1" hangingPunct="1">
        <a:spcBef>
          <a:spcPct val="20000"/>
        </a:spcBef>
        <a:buClr>
          <a:schemeClr val="tx2"/>
        </a:buClr>
        <a:buSzPct val="100000"/>
        <a:buFont typeface="Arial"/>
        <a:buChar char="«"/>
        <a:defRPr lang="ko-KR" altLang="en-US"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1308100" indent="-177800" algn="l" defTabSz="914400" rtl="0" eaLnBrk="1" latinLnBrk="1" hangingPunct="1">
        <a:spcBef>
          <a:spcPct val="20000"/>
        </a:spcBef>
        <a:buClr>
          <a:schemeClr val="tx2"/>
        </a:buClr>
        <a:buFont typeface="Tahoma"/>
        <a:buChar char="«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524000" indent="-177800" algn="l" defTabSz="914400" rtl="0" eaLnBrk="1" latinLnBrk="1" hangingPunct="1">
        <a:spcBef>
          <a:spcPct val="20000"/>
        </a:spcBef>
        <a:buClr>
          <a:schemeClr val="tx2"/>
        </a:buClr>
        <a:buFont typeface="Tahoma"/>
        <a:buChar char="«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701800" indent="-165100" algn="l" defTabSz="914400" rtl="0" eaLnBrk="1" latinLnBrk="1" hangingPunct="1">
        <a:spcBef>
          <a:spcPct val="20000"/>
        </a:spcBef>
        <a:buClr>
          <a:schemeClr val="tx2"/>
        </a:buClr>
        <a:buFont typeface="Tahoma"/>
        <a:buChar char="«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879600" indent="-165100" algn="l" defTabSz="914400" rtl="0" eaLnBrk="1" latinLnBrk="1" hangingPunct="1">
        <a:spcBef>
          <a:spcPct val="20000"/>
        </a:spcBef>
        <a:buClr>
          <a:schemeClr val="tx2"/>
        </a:buClr>
        <a:buFont typeface="Tahoma"/>
        <a:buChar char="«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solidFill>
            <a:schemeClr val="dk1"/>
          </a:solidFill>
        </p:spPr>
        <p:txBody>
          <a:bodyPr/>
          <a:lstStyle/>
          <a:p>
            <a:pPr>
              <a:defRPr/>
            </a:pPr>
            <a:r>
              <a:rPr lang="ko-KR" altLang="en-US"/>
              <a:t>출입코드해킹</a:t>
            </a:r>
            <a:r>
              <a:rPr lang="en-US" altLang="ko-KR"/>
              <a:t>(</a:t>
            </a:r>
            <a:r>
              <a:rPr lang="ko-KR" altLang="en-US"/>
              <a:t>기말고사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783e94"/>
                </a:solidFill>
              </a:rPr>
              <a:t>3</a:t>
            </a:r>
            <a:r>
              <a:rPr lang="ko-KR" altLang="en-US">
                <a:solidFill>
                  <a:srgbClr val="783e94"/>
                </a:solidFill>
              </a:rPr>
              <a:t>차 결과</a:t>
            </a:r>
            <a:endParaRPr lang="ko-KR" altLang="en-US">
              <a:solidFill>
                <a:srgbClr val="783e9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343763" y="1835716"/>
            <a:ext cx="5765288" cy="3603305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solidFill>
            <a:schemeClr val="dk1"/>
          </a:solidFill>
        </p:spPr>
        <p:txBody>
          <a:bodyPr/>
          <a:lstStyle/>
          <a:p>
            <a:pPr>
              <a:defRPr/>
            </a:pPr>
            <a:r>
              <a:rPr lang="ko-KR" altLang="en-US"/>
              <a:t>문항 소개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rcRect l="5700" t="14440" r="21770" b="29330"/>
          <a:stretch>
            <a:fillRect/>
          </a:stretch>
        </p:blipFill>
        <p:spPr>
          <a:xfrm>
            <a:off x="609599" y="1285860"/>
            <a:ext cx="5328881" cy="4913973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rcRect l="9330" t="14440" r="21510" b="19380"/>
          <a:stretch>
            <a:fillRect/>
          </a:stretch>
        </p:blipFill>
        <p:spPr>
          <a:xfrm>
            <a:off x="5938479" y="1285860"/>
            <a:ext cx="5643918" cy="4913973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3522828" y="5639652"/>
            <a:ext cx="5821623" cy="121834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빈도가 적은 것을 코드에 사용해야 하는 점을 숙지하지 못하여 빈도가 가장 많은 것을 코드로 사용하였습니다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solidFill>
            <a:schemeClr val="dk1"/>
          </a:solidFill>
        </p:spPr>
        <p:txBody>
          <a:bodyPr/>
          <a:lstStyle/>
          <a:p>
            <a:pPr>
              <a:defRPr/>
            </a:pPr>
            <a:r>
              <a:rPr lang="ko-KR" altLang="en-US"/>
              <a:t>코드 소개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rcRect l="29860" t="7150" r="39000" b="39080"/>
          <a:stretch>
            <a:fillRect/>
          </a:stretch>
        </p:blipFill>
        <p:spPr>
          <a:xfrm>
            <a:off x="609599" y="1285860"/>
            <a:ext cx="3416774" cy="4913973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rcRect l="28760" t="7260" r="32970" b="39700"/>
          <a:stretch>
            <a:fillRect/>
          </a:stretch>
        </p:blipFill>
        <p:spPr>
          <a:xfrm>
            <a:off x="3862885" y="1285860"/>
            <a:ext cx="4056512" cy="4913973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8477250" y="3569238"/>
            <a:ext cx="348302" cy="34721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/>
          <p:nvPr/>
        </p:nvSpPr>
        <p:spPr>
          <a:xfrm>
            <a:off x="9617690" y="3569238"/>
            <a:ext cx="348302" cy="347216"/>
          </a:xfrm>
          <a:prstGeom prst="ellipse">
            <a:avLst/>
          </a:prstGeom>
          <a:solidFill>
            <a:srgbClr val="e4c26c">
              <a:alpha val="100000"/>
            </a:srgbClr>
          </a:solidFill>
          <a:ln w="25400" cap="flat" cmpd="sng" algn="ctr">
            <a:solidFill>
              <a:srgbClr val="6e5d34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9f2e1"/>
              </a:solidFill>
              <a:latin typeface="Tahoma"/>
              <a:ea typeface="함초롬돋움"/>
              <a:cs typeface="함초롬돋움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9f2e1"/>
              </a:solidFill>
              <a:latin typeface="Tahoma"/>
              <a:ea typeface="함초롬돋움"/>
              <a:cs typeface="함초롬돋움"/>
            </a:endParaRPr>
          </a:p>
        </p:txBody>
      </p:sp>
      <p:sp>
        <p:nvSpPr>
          <p:cNvPr id="12" name=""/>
          <p:cNvSpPr/>
          <p:nvPr/>
        </p:nvSpPr>
        <p:spPr>
          <a:xfrm>
            <a:off x="10779456" y="3569238"/>
            <a:ext cx="348302" cy="347216"/>
          </a:xfrm>
          <a:prstGeom prst="ellipse">
            <a:avLst/>
          </a:prstGeom>
          <a:solidFill>
            <a:srgbClr val="e4c26c">
              <a:alpha val="100000"/>
            </a:srgbClr>
          </a:solidFill>
          <a:ln w="25400" cap="flat" cmpd="sng" algn="ctr">
            <a:solidFill>
              <a:srgbClr val="6e5d34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9f2e1"/>
              </a:solidFill>
              <a:latin typeface="Tahoma"/>
              <a:ea typeface="함초롬돋움"/>
              <a:cs typeface="함초롬돋움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9f2e1"/>
              </a:solidFill>
              <a:latin typeface="Tahoma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solidFill>
            <a:schemeClr val="dk1"/>
          </a:solidFill>
        </p:spPr>
        <p:txBody>
          <a:bodyPr/>
          <a:lstStyle/>
          <a:p>
            <a:pPr>
              <a:defRPr/>
            </a:pPr>
            <a:r>
              <a:rPr lang="en-US" altLang="ko-KR"/>
              <a:t>Part 1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rcRect l="29730" t="9640" r="32200" b="39080"/>
          <a:stretch>
            <a:fillRect/>
          </a:stretch>
        </p:blipFill>
        <p:spPr>
          <a:xfrm>
            <a:off x="609599" y="1285860"/>
            <a:ext cx="6210298" cy="4947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solidFill>
            <a:schemeClr val="dk1"/>
          </a:solidFill>
        </p:spPr>
        <p:txBody>
          <a:bodyPr/>
          <a:lstStyle/>
          <a:p>
            <a:pPr>
              <a:defRPr/>
            </a:pPr>
            <a:r>
              <a:rPr lang="en-US" altLang="ko-KR"/>
              <a:t>Part 2</a:t>
            </a:r>
            <a:endParaRPr lang="en-US" altLang="ko-KR"/>
          </a:p>
        </p:txBody>
      </p:sp>
      <p:sp>
        <p:nvSpPr>
          <p:cNvPr id="4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rcRect l="31090" t="8600" r="47480" b="71410"/>
          <a:stretch>
            <a:fillRect/>
          </a:stretch>
        </p:blipFill>
        <p:spPr>
          <a:xfrm>
            <a:off x="609599" y="1285860"/>
            <a:ext cx="4651382" cy="284920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rcRect l="31220" t="12540" r="44440" b="43730"/>
          <a:stretch>
            <a:fillRect/>
          </a:stretch>
        </p:blipFill>
        <p:spPr>
          <a:xfrm>
            <a:off x="5260981" y="1285860"/>
            <a:ext cx="4575411" cy="4204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solidFill>
            <a:schemeClr val="dk1"/>
          </a:solidFill>
        </p:spPr>
        <p:txBody>
          <a:bodyPr/>
          <a:lstStyle/>
          <a:p>
            <a:pPr>
              <a:defRPr/>
            </a:pPr>
            <a:r>
              <a:rPr lang="en-US" altLang="ko-KR"/>
              <a:t>Part 3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l="31090" t="18750" r="41270" b="43330"/>
          <a:stretch>
            <a:fillRect/>
          </a:stretch>
        </p:blipFill>
        <p:spPr>
          <a:xfrm>
            <a:off x="609599" y="1285860"/>
            <a:ext cx="5712725" cy="489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solidFill>
            <a:schemeClr val="dk1"/>
          </a:solidFill>
          <a:ln>
            <a:solidFill>
              <a:schemeClr val="dk1"/>
            </a:solidFill>
          </a:ln>
        </p:spPr>
        <p:txBody>
          <a:bodyPr/>
          <a:lstStyle/>
          <a:p>
            <a:pPr>
              <a:defRPr/>
            </a:pPr>
            <a:r>
              <a:rPr lang="en-US" altLang="ko-KR"/>
              <a:t>Part 4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l="29920" t="7460" r="46320" b="75150"/>
          <a:stretch>
            <a:fillRect/>
          </a:stretch>
        </p:blipFill>
        <p:spPr>
          <a:xfrm>
            <a:off x="609599" y="1285860"/>
            <a:ext cx="3696268" cy="192532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rcRect l="32130" t="12960" r="36800" b="39590"/>
          <a:stretch>
            <a:fillRect/>
          </a:stretch>
        </p:blipFill>
        <p:spPr>
          <a:xfrm>
            <a:off x="4305867" y="1285860"/>
            <a:ext cx="5129851" cy="4895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solidFill>
            <a:schemeClr val="dk1"/>
          </a:solidFill>
        </p:spPr>
        <p:txBody>
          <a:bodyPr/>
          <a:lstStyle/>
          <a:p>
            <a:pPr>
              <a:defRPr/>
            </a:pPr>
            <a:r>
              <a:rPr lang="ko-KR" altLang="en-US"/>
              <a:t>실행 결과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rcRect l="27790" t="62090" r="55000" b="18960"/>
          <a:stretch>
            <a:fillRect/>
          </a:stretch>
        </p:blipFill>
        <p:spPr>
          <a:xfrm>
            <a:off x="609599" y="1285860"/>
            <a:ext cx="4666031" cy="3212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solidFill>
            <a:schemeClr val="dk1"/>
          </a:solidFill>
        </p:spPr>
        <p:txBody>
          <a:bodyPr/>
          <a:lstStyle/>
          <a:p>
            <a:pPr>
              <a:defRPr/>
            </a:pPr>
            <a:r>
              <a:rPr lang="ko-KR" altLang="en-US"/>
              <a:t>문제점 및 고찰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문제의 의도와 반대로 풀이함</a:t>
            </a:r>
            <a:r>
              <a:rPr lang="en-US" altLang="ko-KR"/>
              <a:t>(</a:t>
            </a:r>
            <a:r>
              <a:rPr lang="ko-KR" altLang="en-US"/>
              <a:t>모임 직전에 코테로 확인하다가 알았음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무늬">
  <a:themeElements>
    <a:clrScheme name="무늬">
      <a:dk1>
        <a:srgbClr val="2e0432"/>
      </a:dk1>
      <a:lt1>
        <a:srgbClr val="f9f2e1"/>
      </a:lt1>
      <a:dk2>
        <a:srgbClr val="171b24"/>
      </a:dk2>
      <a:lt2>
        <a:srgbClr val="bc9022"/>
      </a:lt2>
      <a:accent1>
        <a:srgbClr val="e4c26c"/>
      </a:accent1>
      <a:accent2>
        <a:srgbClr val="0e4434"/>
      </a:accent2>
      <a:accent3>
        <a:srgbClr val="4f7164"/>
      </a:accent3>
      <a:accent4>
        <a:srgbClr val="5f5f5f"/>
      </a:accent4>
      <a:accent5>
        <a:srgbClr val="dddddd"/>
      </a:accent5>
      <a:accent6>
        <a:srgbClr val="6a4870"/>
      </a:accent6>
      <a:hlink>
        <a:srgbClr val="4ddab0"/>
      </a:hlink>
      <a:folHlink>
        <a:srgbClr val="ffd965"/>
      </a:folHlink>
    </a:clrScheme>
    <a:fontScheme name="무늬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무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</a:schemeClr>
            </a:gs>
            <a:gs pos="100000">
              <a:schemeClr val="phClr">
                <a:tint val="100000"/>
                <a:satMod val="350000"/>
              </a:schemeClr>
            </a:gs>
          </a:gsLst>
          <a:path path="rect">
            <a:fillToRect l="100000" t="100000" r="100000" b="100000"/>
          </a:path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587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8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100000"/>
              </a:schemeClr>
            </a:gs>
            <a:gs pos="100000">
              <a:schemeClr val="phClr">
                <a:shade val="50000"/>
                <a:satMod val="100000"/>
              </a:schemeClr>
            </a:gs>
          </a:gsLst>
          <a:path path="rect">
            <a:fillToRect r="80000" b="8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</ep:Words>
  <ep:PresentationFormat>화면 슬라이드 쇼(4:3)</ep:PresentationFormat>
  <ep:Paragraphs>13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무늬</vt:lpstr>
      <vt:lpstr>출입코드해킹(기말고사)</vt:lpstr>
      <vt:lpstr>문항 소개</vt:lpstr>
      <vt:lpstr>코드 소개</vt:lpstr>
      <vt:lpstr>Part 1</vt:lpstr>
      <vt:lpstr>Part 2</vt:lpstr>
      <vt:lpstr>Part 3</vt:lpstr>
      <vt:lpstr>Part 4</vt:lpstr>
      <vt:lpstr>실행 결과</vt:lpstr>
      <vt:lpstr>문제점 및 고찰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2021-07-08T10:01:02.779</dcterms:created>
  <dc:creator>이승훈</dc:creator>
  <cp:lastModifiedBy>이승훈</cp:lastModifiedBy>
  <dcterms:modified xsi:type="dcterms:W3CDTF">2021-07-22T13:06:25.334</dcterms:modified>
  <cp:revision>30</cp:revision>
  <dc:title>별 돌리기 문제(7주차 문항)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